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30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70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130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585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73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288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67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28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96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25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76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CEA-6599-4047-A09D-335EA5439925}" type="datetimeFigureOut">
              <a:rPr lang="sk-SK" smtClean="0"/>
              <a:t>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83D6-C0B7-489E-9B94-248EB70BF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545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892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65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28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377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769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115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6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4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Prezentácia na obrazovke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BJB Viera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T430s</dc:creator>
  <cp:lastModifiedBy>T430s</cp:lastModifiedBy>
  <cp:revision>1</cp:revision>
  <dcterms:created xsi:type="dcterms:W3CDTF">2017-10-07T09:40:30Z</dcterms:created>
  <dcterms:modified xsi:type="dcterms:W3CDTF">2017-10-07T09:41:24Z</dcterms:modified>
</cp:coreProperties>
</file>