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422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08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83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392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217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1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58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06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47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96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72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FFC4-0698-4A71-B7ED-EC76E4C63789}" type="datetimeFigureOut">
              <a:rPr lang="sk-SK" smtClean="0"/>
              <a:t>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29472-25B9-4A85-9281-47485E5F4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159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68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090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3166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51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7123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1456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0572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5476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65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009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00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391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6584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85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88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759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256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139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750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5118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73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602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Prezentácia na obrazovke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BJB Viera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T430s</dc:creator>
  <cp:lastModifiedBy>T430s</cp:lastModifiedBy>
  <cp:revision>2</cp:revision>
  <dcterms:created xsi:type="dcterms:W3CDTF">2018-02-02T16:16:04Z</dcterms:created>
  <dcterms:modified xsi:type="dcterms:W3CDTF">2018-02-02T16:31:43Z</dcterms:modified>
</cp:coreProperties>
</file>