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894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894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0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267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11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49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81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421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83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833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4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D644-9682-4903-B956-E32ED9899EA1}" type="datetimeFigureOut">
              <a:rPr lang="sk-SK" smtClean="0"/>
              <a:t>2. 12. 2017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B307-11D4-4624-AB18-F6845146C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956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1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020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333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78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2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671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05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71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482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355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2328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349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215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66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167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200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03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734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120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300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nímk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31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Prezentácia na obrazovke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BJB Viera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T430s</dc:creator>
  <cp:lastModifiedBy>T430s</cp:lastModifiedBy>
  <cp:revision>1</cp:revision>
  <dcterms:created xsi:type="dcterms:W3CDTF">2017-12-02T16:11:42Z</dcterms:created>
  <dcterms:modified xsi:type="dcterms:W3CDTF">2017-12-02T16:18:14Z</dcterms:modified>
</cp:coreProperties>
</file>