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photoAlbum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BD05-D229-4FB3-BABA-259C27FBF223}" type="datetimeFigureOut">
              <a:rPr lang="sk-SK" smtClean="0"/>
              <a:t>10. 3. 2018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C04-6FA2-4468-9E47-32590FAD31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826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BD05-D229-4FB3-BABA-259C27FBF223}" type="datetimeFigureOut">
              <a:rPr lang="sk-SK" smtClean="0"/>
              <a:t>10. 3. 2018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C04-6FA2-4468-9E47-32590FAD31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013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BD05-D229-4FB3-BABA-259C27FBF223}" type="datetimeFigureOut">
              <a:rPr lang="sk-SK" smtClean="0"/>
              <a:t>10. 3. 2018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C04-6FA2-4468-9E47-32590FAD31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03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BD05-D229-4FB3-BABA-259C27FBF223}" type="datetimeFigureOut">
              <a:rPr lang="sk-SK" smtClean="0"/>
              <a:t>10. 3. 2018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C04-6FA2-4468-9E47-32590FAD31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776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BD05-D229-4FB3-BABA-259C27FBF223}" type="datetimeFigureOut">
              <a:rPr lang="sk-SK" smtClean="0"/>
              <a:t>10. 3. 2018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C04-6FA2-4468-9E47-32590FAD31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374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BD05-D229-4FB3-BABA-259C27FBF223}" type="datetimeFigureOut">
              <a:rPr lang="sk-SK" smtClean="0"/>
              <a:t>10. 3. 2018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C04-6FA2-4468-9E47-32590FAD31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809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BD05-D229-4FB3-BABA-259C27FBF223}" type="datetimeFigureOut">
              <a:rPr lang="sk-SK" smtClean="0"/>
              <a:t>10. 3. 2018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C04-6FA2-4468-9E47-32590FAD31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792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BD05-D229-4FB3-BABA-259C27FBF223}" type="datetimeFigureOut">
              <a:rPr lang="sk-SK" smtClean="0"/>
              <a:t>10. 3. 2018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C04-6FA2-4468-9E47-32590FAD31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798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BD05-D229-4FB3-BABA-259C27FBF223}" type="datetimeFigureOut">
              <a:rPr lang="sk-SK" smtClean="0"/>
              <a:t>10. 3. 2018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C04-6FA2-4468-9E47-32590FAD31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433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BD05-D229-4FB3-BABA-259C27FBF223}" type="datetimeFigureOut">
              <a:rPr lang="sk-SK" smtClean="0"/>
              <a:t>10. 3. 2018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C04-6FA2-4468-9E47-32590FAD31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303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BD05-D229-4FB3-BABA-259C27FBF223}" type="datetimeFigureOut">
              <a:rPr lang="sk-SK" smtClean="0"/>
              <a:t>10. 3. 2018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3C04-6FA2-4468-9E47-32590FAD31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692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BBD05-D229-4FB3-BABA-259C27FBF223}" type="datetimeFigureOut">
              <a:rPr lang="sk-SK" smtClean="0"/>
              <a:t>10. 3. 2018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03C04-6FA2-4468-9E47-32590FAD31E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5832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35034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9596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2279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5371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0934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6522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291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663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0335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771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4717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3122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610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Snímka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6240837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Prezentácia na obrazovke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BJB Viera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T430s</dc:creator>
  <cp:lastModifiedBy>T430s</cp:lastModifiedBy>
  <cp:revision>1</cp:revision>
  <dcterms:created xsi:type="dcterms:W3CDTF">2018-03-10T20:00:21Z</dcterms:created>
  <dcterms:modified xsi:type="dcterms:W3CDTF">2018-03-10T20:01:59Z</dcterms:modified>
</cp:coreProperties>
</file>