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70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46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2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59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55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9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8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49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97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91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60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2D7-AF12-4249-9A4F-35A5ED8BC8BB}" type="datetimeFigureOut">
              <a:rPr lang="sk-SK" smtClean="0"/>
              <a:t>1. 8. 2018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D8A8-952F-46DA-BDD1-45CB76111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6080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8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0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6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9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8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3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6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3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1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9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0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5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1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0</Words>
  <Application>Microsoft Office PowerPoint</Application>
  <PresentationFormat>Prezentácia na obrazovke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BJB Viera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T430s</dc:creator>
  <cp:lastModifiedBy>T430s</cp:lastModifiedBy>
  <cp:revision>2</cp:revision>
  <dcterms:created xsi:type="dcterms:W3CDTF">2018-08-01T11:52:48Z</dcterms:created>
  <dcterms:modified xsi:type="dcterms:W3CDTF">2018-08-04T15:05:25Z</dcterms:modified>
</cp:coreProperties>
</file>