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080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19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76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900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606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269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19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12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720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696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591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7C63-751D-4008-B9F6-A7904A41623D}" type="datetimeFigureOut">
              <a:rPr lang="sk-SK" smtClean="0"/>
              <a:t>19. 10. 2017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DCD1-5723-4289-B561-966D504C88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476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82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2617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735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3005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08614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78983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148041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Prezentácia na obrazovke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BJB Viera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T430s</dc:creator>
  <cp:lastModifiedBy>T430s</cp:lastModifiedBy>
  <cp:revision>1</cp:revision>
  <dcterms:created xsi:type="dcterms:W3CDTF">2017-10-19T14:09:05Z</dcterms:created>
  <dcterms:modified xsi:type="dcterms:W3CDTF">2017-10-19T14:12:21Z</dcterms:modified>
</cp:coreProperties>
</file>