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133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88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0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688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61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53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75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77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15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357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3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1DA0-C3FF-4114-A93C-4B0654A87C69}" type="datetimeFigureOut">
              <a:rPr lang="sk-SK" smtClean="0"/>
              <a:t>18. 7. 2018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10F-48C3-4564-B93C-CC8620DC5C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1602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6319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820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240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572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683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160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914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87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825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877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0693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Prezentácia na obrazovke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BJB Viera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T430s</dc:creator>
  <cp:lastModifiedBy>T430s</cp:lastModifiedBy>
  <cp:revision>1</cp:revision>
  <dcterms:created xsi:type="dcterms:W3CDTF">2018-07-18T13:07:13Z</dcterms:created>
  <dcterms:modified xsi:type="dcterms:W3CDTF">2018-07-18T13:08:29Z</dcterms:modified>
</cp:coreProperties>
</file>